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30" Type="http://schemas.openxmlformats.org/officeDocument/2006/relationships/tableStyles" Target="tableStyles.xml" /><Relationship Id="rId29" Type="http://schemas.openxmlformats.org/officeDocument/2006/relationships/viewProps" Target="viewProps.xml" /><Relationship Id="rId28" Type="http://schemas.openxmlformats.org/officeDocument/2006/relationships/presProps" Target="presProps.xml" /><Relationship Id="rId27" Type="http://schemas.openxmlformats.org/officeDocument/2006/relationships/handoutMaster" Target="handoutMasters/handoutMaster1.xml" /><Relationship Id="rId24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SAM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asimétrico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30,</a:t>
            </a:r>
            <a:r>
              <a:rPr/>
              <a:t> </a:t>
            </a:r>
            <a:r>
              <a:rPr/>
              <a:t>300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squared</a:t>
            </a:r>
            <a:r>
              <a:rPr/>
              <a:t> </a:t>
            </a:r>
            <a:r>
              <a:rPr/>
              <a:t>amplitudes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squared</a:t>
            </a:r>
            <a:r>
              <a:rPr/>
              <a:t> </a:t>
            </a:r>
            <a:r>
              <a:rPr/>
              <a:t>amplitudes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egr-p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precipiation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surface</a:t>
            </a:r>
            <a:r>
              <a:rPr/>
              <a:t> </a:t>
            </a:r>
            <a:r>
              <a:rPr/>
              <a:t>temperature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surface</a:t>
            </a:r>
            <a:r>
              <a:rPr/>
              <a:t> </a:t>
            </a:r>
            <a:r>
              <a:rPr/>
              <a:t>temperature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Discussion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Conclusion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Introduction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Acknowledgements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Colophon</a:t>
            </a:r>
          </a:p>
          <a:p>
            <a:pPr lvl="0" marL="0" indent="0">
              <a:buNone/>
            </a:pPr>
            <a:r>
              <a:rPr/>
              <a:t>This report was generated on 2020-06-30 15:59:35 using the following computational environment and dependencies: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─ Session info ───────────────────────────────────────────────────────────────
#&gt;  setting  value                         
#&gt;  version  R version 3.6.3 (2020-02-29)  
#&gt;  os       elementary OS 5.1.5 Hera      
#&gt;  system   x86_64, linux-gnu             
#&gt;  ui       X11                           
#&gt;  language en_GB:en                      
#&gt;  collate  en_GB.UTF-8                   
#&gt;  ctype    en_GB.UTF-8                   
#&gt;  tz       America/Argentina/Buenos_Aires
#&gt;  date     2020-06-30                    
#&gt; 
#&gt; ─ Packages ───────────────────────────────────────────────────────────────────
#&gt;  package      * version    date       lib source                              
#&gt;  assertthat     0.2.1      2019-03-21 [1] CRAN (R 3.6.0)                      
#&gt;  asymsam      * 0.0.0.9000 2020-06-29 [1] local                               
#&gt;  backports      1.1.8      2020-06-17 [1] CRAN (R 3.6.3)                      
#&gt;  bitops         1.0-6      2013-08-17 [1] CRAN (R 3.6.0)                      
#&gt;  broom          0.5.6      2020-04-20 [1] CRAN (R 3.6.3)                      
#&gt;  callr          3.4.3      2020-03-28 [1] CRAN (R 3.6.3)                      
#&gt;  checkmate      2.0.0      2020-02-06 [1] CRAN (R 3.6.3)                      
#&gt;  class          7.3-17     2020-04-26 [4] CRAN (R 3.6.3)                      
#&gt;  classInt       0.4-3      2020-04-07 [1] CRAN (R 3.6.3)                      
#&gt;  cli            2.0.2      2020-02-28 [1] CRAN (R 3.6.3)                      
#&gt;  codetools      0.2-16     2018-12-24 [4] CRAN (R 3.6.3)                      
#&gt;  colorspace     1.4-1      2019-03-18 [1] CRAN (R 3.6.0)                      
#&gt;  crayon         1.3.4      2017-09-16 [1] CRAN (R 3.6.2)                      
#&gt;  crul           0.9.0      2019-11-06 [1] CRAN (R 3.6.2)                      
#&gt;  curl           4.3        2019-12-02 [1] CRAN (R 3.6.2)                      
#&gt;  data.table   * 1.12.9     2020-05-26 [1] local                               
#&gt;  DBI            1.1.0      2019-12-15 [1] CRAN (R 3.6.2)                      
#&gt;  desc           1.2.0      2018-05-01 [1] CRAN (R 3.6.0)                      
#&gt;  devtools       2.3.0      2020-04-10 [1] CRAN (R 3.6.3)                      
#&gt;  digest         0.6.25     2020-02-23 [1] CRAN (R 3.6.3)                      
#&gt;  dplyr          1.0.0      2020-05-29 [1] CRAN (R 3.6.3)                      
#&gt;  e1071          1.7-3      2019-11-26 [1] CRAN (R 3.6.2)                      
#&gt;  ellipsis       0.3.1      2020-05-15 [1] CRAN (R 3.6.3)                      
#&gt;  evaluate       0.14       2019-05-28 [1] CRAN (R 3.6.0)                      
#&gt;  fansi          0.4.1      2020-01-08 [1] CRAN (R 3.6.2)                      
#&gt;  farver         2.0.3      2020-01-16 [1] CRAN (R 3.6.2)                      
#&gt;  foreign        0.8-76     2020-03-03 [4] CRAN (R 3.6.3)                      
#&gt;  fs             1.4.1      2020-04-04 [1] CRAN (R 3.6.3)                      
#&gt;  generics       0.0.2      2018-11-29 [1] CRAN (R 3.6.0)                      
#&gt;  geojson        0.3.2      2019-01-31 [1] CRAN (R 3.6.0)                      
#&gt;  geojsonio      0.9.2      2020-04-07 [1] CRAN (R 3.6.3)                      
#&gt;  geojsonlint    0.4.0      2020-02-13 [1] CRAN (R 3.6.3)                      
#&gt;  ggperiodic   * 1.0.0      2019-03-12 [1] CRAN (R 3.6.0)                      
#&gt;  ggplot2      * 3.3.2      2020-06-19 [1] CRAN (R 3.6.3)                      
#&gt;  glue           1.4.1      2020-05-13 [1] CRAN (R 3.6.3)                      
#&gt;  gtable         0.3.0      2019-03-25 [1] CRAN (R 3.6.0)                      
#&gt;  here           0.1        2017-05-28 [1] CRAN (R 3.6.0)                      
#&gt;  highr          0.8        2019-03-20 [1] CRAN (R 3.6.0)                      
#&gt;  hms            0.5.3      2020-01-08 [1] CRAN (R 3.6.2)                      
#&gt;  htmltools      0.5.0      2020-06-16 [1] CRAN (R 3.6.3)                      
#&gt;  httpcode       0.3.0      2020-04-10 [1] CRAN (R 3.6.3)                      
#&gt;  irlba          2.3.3      2019-02-05 [1] CRAN (R 3.6.0)                      
#&gt;  janeaustenr    0.1.5      2017-06-10 [1] CRAN (R 3.6.0)                      
#&gt;  jqr            1.1.0      2018-10-22 [1] CRAN (R 3.6.0)                      
#&gt;  jsonlite       1.6.1      2020-02-02 [1] CRAN (R 3.6.2)                      
#&gt;  jsonvalidate   1.1.0      2019-06-25 [1] CRAN (R 3.6.0)                      
#&gt;  KernSmooth     2.23-17    2020-04-26 [4] CRAN (R 3.6.3)                      
#&gt;  knitr          1.28       2020-02-06 [1] CRAN (R 3.6.2)                      
#&gt;  labeling       0.3        2014-08-23 [1] CRAN (R 3.6.0)                      
#&gt;  lattice        0.20-41    2020-04-02 [4] CRAN (R 3.6.3)                      
#&gt;  lazyeval       0.2.2      2019-03-15 [1] CRAN (R 3.6.0)                      
#&gt;  lifecycle      0.2.0      2020-03-06 [1] CRAN (R 3.6.3)                      
#&gt;  lubridate      1.7.9      2020-06-08 [1] CRAN (R 3.6.3)                      
#&gt;  magrittr     * 1.5        2014-11-22 [1] CRAN (R 3.6.0)                      
#&gt;  maps           3.3.0      2018-04-03 [1] CRAN (R 3.6.3)                      
#&gt;  maptools       1.0-1      2020-05-14 [1] CRAN (R 3.6.3)                      
#&gt;  Matrix         1.2-18     2019-11-27 [4] CRAN (R 3.6.1)                      
#&gt;  memoise        1.1.0      2017-04-21 [1] CRAN (R 3.6.0)                      
#&gt;  metR         * 0.8.9000   2020-06-30 [1] Github (eliocamp/metR@ac62e39)      
#&gt;  munsell        0.5.0      2018-06-12 [1] CRAN (R 3.6.0)                      
#&gt;  ncdf4          1.17       2019-10-23 [1] CRAN (R 3.6.2)                      
#&gt;  nlme           3.1-147    2020-04-13 [4] CRAN (R 3.6.3)                      
#&gt;  pillar         1.4.4      2020-05-05 [1] CRAN (R 3.6.3)                      
#&gt;  pkgbuild       1.0.8      2020-05-07 [1] CRAN (R 3.6.3)                      
#&gt;  pkgconfig      2.0.3      2019-09-22 [1] CRAN (R 3.6.1)                      
#&gt;  pkgload        1.1.0      2020-05-29 [1] CRAN (R 3.6.3)                      
#&gt;  plyr           1.8.6      2020-03-03 [1] CRAN (R 3.6.3)                      
#&gt;  prettyunits    1.1.1      2020-01-24 [1] CRAN (R 3.6.2)                      
#&gt;  processx       3.4.2      2020-02-09 [1] CRAN (R 3.6.2)                      
#&gt;  ps             1.3.3      2020-05-08 [1] CRAN (R 3.6.3)                      
#&gt;  purrr          0.3.4      2020-04-17 [1] CRAN (R 3.6.3)                      
#&gt;  R6             2.4.1.9000 2020-06-16 [1] Github (r-lib/R6@1415d11)           
#&gt;  RColorBrewer   1.1-2      2014-12-07 [1] CRAN (R 3.6.0)                      
#&gt;  Rcpp           1.0.4.6    2020-04-09 [1] CRAN (R 3.6.3)                      
#&gt;  RCurl          1.98-1.2   2020-04-18 [1] CRAN (R 3.6.3)                      
#&gt;  readr          1.3.1      2018-12-21 [1] CRAN (R 3.6.0)                      
#&gt;  remotes        2.1.1      2020-02-15 [1] CRAN (R 3.6.3)                      
#&gt;  reshape2       1.4.4      2020-04-09 [1] CRAN (R 3.6.3)                      
#&gt;  rgdal          1.5-10     2020-06-09 [1] CRAN (R 3.6.3)                      
#&gt;  rgeos          0.5-3      2020-05-08 [1] CRAN (R 3.6.3)                      
#&gt;  rlang          0.4.6      2020-05-02 [1] CRAN (R 3.6.3)                      
#&gt;  rmapshaper     0.4.4.0009 2020-06-16 [1] Github (ateucher/rmapshaper@0bd0b69)
#&gt;  rmarkdown      2.3        2020-06-18 [1] CRAN (R 3.6.3)                      
#&gt;  rprojroot      1.3-2      2018-01-03 [1] CRAN (R 3.6.0)                      
#&gt;  scales         1.1.1      2020-05-11 [1] CRAN (R 3.6.3)                      
#&gt;  sessioninfo    1.1.1      2018-11-05 [1] CRAN (R 3.6.0)                      
#&gt;  sf             0.9-4      2020-06-13 [1] CRAN (R 3.6.3)                      
#&gt;  SnowballC      0.7.0      2020-04-01 [1] CRAN (R 3.6.3)                      
#&gt;  sp             1.4-2      2020-05-20 [1] CRAN (R 3.6.3)                      
#&gt;  sticky         0.5.6.1    2020-03-16 [1] CRAN (R 3.6.3)                      
#&gt;  stringi        1.4.6      2020-02-17 [1] CRAN (R 3.6.3)                      
#&gt;  stringr        1.4.0      2019-02-10 [1] CRAN (R 3.6.0)                      
#&gt;  testthat       2.3.2      2020-03-02 [1] CRAN (R 3.6.3)                      
#&gt;  tibble         3.0.1      2020-04-20 [1] CRAN (R 3.6.3)                      
#&gt;  tidyr          1.1.0      2020-05-20 [1] CRAN (R 3.6.3)                      
#&gt;  tidyselect     1.1.0      2020-05-11 [1] CRAN (R 3.6.3)                      
#&gt;  tidytext       0.2.4      2020-04-17 [1] CRAN (R 3.6.3)                      
#&gt;  tokenizers     0.2.1      2018-03-29 [1] CRAN (R 3.6.0)                      
#&gt;  udunits2       0.13       2016-11-17 [1] CRAN (R 3.6.1)                      
#&gt;  units          0.6-7      2020-06-13 [1] CRAN (R 3.6.3)                      
#&gt;  usethis        1.6.1      2020-04-29 [1] CRAN (R 3.6.3)                      
#&gt;  V8             3.2.0      2020-06-19 [1] CRAN (R 3.6.3)                      
#&gt;  vctrs          0.3.1      2020-06-05 [1] CRAN (R 3.6.3)                      
#&gt;  widyr          0.1.3      2020-04-12 [1] CRAN (R 3.6.3)                      
#&gt;  withr          2.2.0      2020-04-20 [1] CRAN (R 3.6.3)                      
#&gt;  xfun           0.15       2020-06-21 [1] CRAN (R 3.6.3)                      
#&gt;  yaml           2.2.1      2020-02-01 [1] CRAN (R 3.6.2)                      
#&gt; 
#&gt; [1] /home/elio/R/x86_64-pc-linux-gnu-library/3.6
#&gt; [2] /usr/local/lib/R/site-library
#&gt; [3] /usr/lib/R/site-library
#&gt; [4] /usr/lib/R/library</a:t>
            </a:r>
          </a:p>
          <a:p>
            <a:pPr lvl="0" marL="0" indent="0">
              <a:buNone/>
            </a:pPr>
            <a:r>
              <a:rPr/>
              <a:t>The current Git commit details are: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Local:    master /home/elio/Documents/CONICET/asymsam
#&gt; Remote:   master @ origin (https://github.com/eliocamp/asymsam.git)
#&gt; Head:     [cf9d936] 2020-06-30: Efficiency improvements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Methods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meth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Spatial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EOF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height.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(left),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(middle)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(right).</a:t>
            </a:r>
            <a:r>
              <a:rPr/>
              <a:t> </a:t>
            </a:r>
            <a:r>
              <a:rPr/>
              <a:t>Arbitrary</a:t>
            </a:r>
            <a:r>
              <a:rPr/>
              <a:t> </a:t>
            </a:r>
            <a:r>
              <a:rPr/>
              <a:t>units.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Results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asymsam-timeseri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asymsam-timeseries-seasonall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or-lev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level.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ross-corre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Cross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 simétrico y asimétrico</dc:title>
  <dc:creator>Elio Campitelli</dc:creator>
  <cp:keywords/>
  <dcterms:created xsi:type="dcterms:W3CDTF">2020-06-30T18:59:37Z</dcterms:created>
  <dcterms:modified xsi:type="dcterms:W3CDTF">2020-06-30T18:59:37Z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eader_includes">
    <vt:lpwstr/>
  </property>
  <property fmtid="{D5CDD505-2E9C-101B-9397-08002B2CF9AE}" pid="3" name="output">
    <vt:lpwstr/>
  </property>
  <property fmtid="{D5CDD505-2E9C-101B-9397-08002B2CF9AE}" pid="4" name="urlcolor">
    <vt:lpwstr>blue</vt:lpwstr>
  </property>
</Properties>
</file>